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</p:sldIdLst>
  <p:sldSz cy="5143500" cx="9144000"/>
  <p:notesSz cx="6858000" cy="9144000"/>
  <p:embeddedFontLst>
    <p:embeddedFont>
      <p:font typeface="Economica"/>
      <p:regular r:id="rId9"/>
      <p:bold r:id="rId10"/>
      <p:italic r:id="rId11"/>
      <p:boldItalic r:id="rId12"/>
    </p:embeddedFont>
    <p:embeddedFont>
      <p:font typeface="Caveat"/>
      <p:regular r:id="rId13"/>
      <p:bold r:id="rId14"/>
    </p:embeddedFont>
    <p:embeddedFont>
      <p:font typeface="Open Sans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Economica-italic.fntdata"/><Relationship Id="rId10" Type="http://schemas.openxmlformats.org/officeDocument/2006/relationships/font" Target="fonts/Economica-bold.fntdata"/><Relationship Id="rId13" Type="http://schemas.openxmlformats.org/officeDocument/2006/relationships/font" Target="fonts/Caveat-regular.fntdata"/><Relationship Id="rId12" Type="http://schemas.openxmlformats.org/officeDocument/2006/relationships/font" Target="fonts/Economica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Economica-regular.fntdata"/><Relationship Id="rId15" Type="http://schemas.openxmlformats.org/officeDocument/2006/relationships/font" Target="fonts/OpenSans-regular.fntdata"/><Relationship Id="rId14" Type="http://schemas.openxmlformats.org/officeDocument/2006/relationships/font" Target="fonts/Caveat-bold.fntdata"/><Relationship Id="rId17" Type="http://schemas.openxmlformats.org/officeDocument/2006/relationships/font" Target="fonts/OpenSans-italic.fntdata"/><Relationship Id="rId16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Open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6f97216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6f9721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025689340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025689340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5402850" y="0"/>
            <a:ext cx="3741151" cy="5072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>
            <p:ph idx="4294967295" type="title"/>
          </p:nvPr>
        </p:nvSpPr>
        <p:spPr>
          <a:xfrm>
            <a:off x="5781375" y="1307850"/>
            <a:ext cx="3204000" cy="25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WE</a:t>
            </a:r>
            <a:r>
              <a:rPr lang="en" sz="4800">
                <a:solidFill>
                  <a:schemeClr val="accent1"/>
                </a:solidFill>
              </a:rPr>
              <a:t>LLNESS CLUB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64" name="Google Shape;64;p13"/>
          <p:cNvSpPr txBox="1"/>
          <p:nvPr>
            <p:ph idx="4294967295" type="subTitle"/>
          </p:nvPr>
        </p:nvSpPr>
        <p:spPr>
          <a:xfrm>
            <a:off x="5781375" y="3835650"/>
            <a:ext cx="32040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ADVISOR SEAN GIBLIN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PRESIDENT MADISON FEDUN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3429001" cy="50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2650" y="0"/>
            <a:ext cx="2660900" cy="50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190825" y="48400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DO</a:t>
            </a:r>
            <a:endParaRPr/>
          </a:p>
        </p:txBody>
      </p:sp>
      <p:sp>
        <p:nvSpPr>
          <p:cNvPr id="72" name="Google Shape;72;p14"/>
          <p:cNvSpPr txBox="1"/>
          <p:nvPr>
            <p:ph idx="1" type="subTitle"/>
          </p:nvPr>
        </p:nvSpPr>
        <p:spPr>
          <a:xfrm>
            <a:off x="265500" y="1930799"/>
            <a:ext cx="4045200" cy="30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a student-centered club that raises awareness on various aspects of the wellness culture of Delaware Valley. Our goal is to promote, expand, and create more </a:t>
            </a:r>
            <a:r>
              <a:rPr lang="en"/>
              <a:t>opportunities</a:t>
            </a:r>
            <a:r>
              <a:rPr lang="en"/>
              <a:t> to be active outside of the </a:t>
            </a:r>
            <a:r>
              <a:rPr lang="en"/>
              <a:t>traditional</a:t>
            </a:r>
            <a:r>
              <a:rPr lang="en"/>
              <a:t> physical and educational classes and </a:t>
            </a:r>
            <a:r>
              <a:rPr lang="en"/>
              <a:t>interscholastic</a:t>
            </a:r>
            <a:r>
              <a:rPr lang="en"/>
              <a:t> sports already provided. </a:t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10865" cy="3073900"/>
          </a:xfrm>
          <a:prstGeom prst="rect">
            <a:avLst/>
          </a:prstGeom>
          <a:noFill/>
          <a:ln cap="flat" cmpd="sng" w="3810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0875" y="-12"/>
            <a:ext cx="3903125" cy="2499633"/>
          </a:xfrm>
          <a:prstGeom prst="rect">
            <a:avLst/>
          </a:prstGeom>
          <a:noFill/>
          <a:ln cap="flat" cmpd="sng" w="3810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9175" y="2198925"/>
            <a:ext cx="4274825" cy="2944576"/>
          </a:xfrm>
          <a:prstGeom prst="rect">
            <a:avLst/>
          </a:prstGeom>
          <a:noFill/>
          <a:ln cap="flat" cmpd="sng" w="3810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162" y="2649669"/>
            <a:ext cx="3903126" cy="2451150"/>
          </a:xfrm>
          <a:prstGeom prst="rect">
            <a:avLst/>
          </a:prstGeom>
          <a:noFill/>
          <a:ln cap="flat" cmpd="sng" w="3810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8234" y="1888450"/>
            <a:ext cx="3351715" cy="2198925"/>
          </a:xfrm>
          <a:prstGeom prst="rect">
            <a:avLst/>
          </a:prstGeom>
          <a:noFill/>
          <a:ln cap="flat" cmpd="sng" w="38100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